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68" r:id="rId2"/>
  </p:sldIdLst>
  <p:sldSz cx="109728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686"/>
    <p:restoredTop sz="94583"/>
  </p:normalViewPr>
  <p:slideViewPr>
    <p:cSldViewPr snapToGrid="0" snapToObjects="1">
      <p:cViewPr varScale="1">
        <p:scale>
          <a:sx n="78" d="100"/>
          <a:sy n="78" d="100"/>
        </p:scale>
        <p:origin x="84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496484"/>
            <a:ext cx="9326880" cy="3183467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2717"/>
            <a:ext cx="8229600" cy="2207683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89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8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486834"/>
            <a:ext cx="236601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486834"/>
            <a:ext cx="6960870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0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6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279653"/>
            <a:ext cx="9464040" cy="380364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6119286"/>
            <a:ext cx="9464040" cy="20002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05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127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486836"/>
            <a:ext cx="946404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241551"/>
            <a:ext cx="4642008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3340100"/>
            <a:ext cx="4642008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241551"/>
            <a:ext cx="4664869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3340100"/>
            <a:ext cx="4664869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29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69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316569"/>
            <a:ext cx="5554980" cy="6498167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0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316569"/>
            <a:ext cx="5554980" cy="6498167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96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486836"/>
            <a:ext cx="946404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434167"/>
            <a:ext cx="946404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8475136"/>
            <a:ext cx="370332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7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C96CF3-0CAE-F54B-B936-64CC367D5B45}"/>
              </a:ext>
            </a:extLst>
          </p:cNvPr>
          <p:cNvSpPr/>
          <p:nvPr/>
        </p:nvSpPr>
        <p:spPr>
          <a:xfrm>
            <a:off x="157162" y="119746"/>
            <a:ext cx="45507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6-figure supplement 1-source data 1</a:t>
            </a:r>
            <a:endParaRPr lang="en-US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6-figure supplement 1E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64855D-1855-0745-9E10-CD19932419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88" t="22071" r="16797" b="21679"/>
          <a:stretch/>
        </p:blipFill>
        <p:spPr>
          <a:xfrm>
            <a:off x="1335362" y="3540402"/>
            <a:ext cx="4099123" cy="26003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6585071-1A36-D34E-92DF-1AAA60BF9EDD}"/>
              </a:ext>
            </a:extLst>
          </p:cNvPr>
          <p:cNvSpPr/>
          <p:nvPr/>
        </p:nvSpPr>
        <p:spPr>
          <a:xfrm>
            <a:off x="1510506" y="5290987"/>
            <a:ext cx="1803360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64047C-8D95-0C42-8B50-C30E193E8E9A}"/>
              </a:ext>
            </a:extLst>
          </p:cNvPr>
          <p:cNvSpPr/>
          <p:nvPr/>
        </p:nvSpPr>
        <p:spPr>
          <a:xfrm>
            <a:off x="2020343" y="5777855"/>
            <a:ext cx="6288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4E-BP1</a:t>
            </a:r>
            <a:endParaRPr lang="en-US" sz="12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085330-C7D6-6347-8B2E-016D40E460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564" t="20312" r="14192" b="22070"/>
          <a:stretch/>
        </p:blipFill>
        <p:spPr>
          <a:xfrm>
            <a:off x="6514647" y="860997"/>
            <a:ext cx="4143829" cy="255721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FD93754-2B96-C34B-995E-21ED2A628D70}"/>
              </a:ext>
            </a:extLst>
          </p:cNvPr>
          <p:cNvSpPr/>
          <p:nvPr/>
        </p:nvSpPr>
        <p:spPr>
          <a:xfrm>
            <a:off x="8650056" y="1542898"/>
            <a:ext cx="1545504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D1F1A0-9D51-F54E-8D40-93B8FEEA89B9}"/>
              </a:ext>
            </a:extLst>
          </p:cNvPr>
          <p:cNvSpPr/>
          <p:nvPr/>
        </p:nvSpPr>
        <p:spPr>
          <a:xfrm>
            <a:off x="9017448" y="1160647"/>
            <a:ext cx="5451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P-S6K</a:t>
            </a:r>
            <a:endParaRPr lang="en-US" sz="1200" b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1597601-119B-0E49-932C-2121259950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564" t="22071" r="16726" b="22656"/>
          <a:stretch/>
        </p:blipFill>
        <p:spPr>
          <a:xfrm>
            <a:off x="6514647" y="3540401"/>
            <a:ext cx="4143829" cy="255721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ACCBAA9-5FD2-194A-BE5B-FF846080544B}"/>
              </a:ext>
            </a:extLst>
          </p:cNvPr>
          <p:cNvSpPr/>
          <p:nvPr/>
        </p:nvSpPr>
        <p:spPr>
          <a:xfrm>
            <a:off x="8542858" y="5290986"/>
            <a:ext cx="1803360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9A4FF43-80E2-3947-9DD8-C103B843B5E4}"/>
              </a:ext>
            </a:extLst>
          </p:cNvPr>
          <p:cNvSpPr/>
          <p:nvPr/>
        </p:nvSpPr>
        <p:spPr>
          <a:xfrm>
            <a:off x="9183230" y="5823845"/>
            <a:ext cx="7587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P-4E-BP1</a:t>
            </a:r>
            <a:endParaRPr lang="en-US" sz="1200" b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0ED67B1-28FE-D748-A8FE-311D149F282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526" t="21875" r="15885" b="21875"/>
          <a:stretch/>
        </p:blipFill>
        <p:spPr>
          <a:xfrm>
            <a:off x="1290656" y="895118"/>
            <a:ext cx="4143829" cy="2523093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839A8B3-0640-E048-92C5-5FBEFDF88172}"/>
              </a:ext>
            </a:extLst>
          </p:cNvPr>
          <p:cNvSpPr/>
          <p:nvPr/>
        </p:nvSpPr>
        <p:spPr>
          <a:xfrm>
            <a:off x="1605253" y="1423359"/>
            <a:ext cx="1691161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6E5D658-2F00-5046-B650-F861EBA329BA}"/>
              </a:ext>
            </a:extLst>
          </p:cNvPr>
          <p:cNvSpPr/>
          <p:nvPr/>
        </p:nvSpPr>
        <p:spPr>
          <a:xfrm>
            <a:off x="2079843" y="1041108"/>
            <a:ext cx="4203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S6K</a:t>
            </a:r>
            <a:endParaRPr lang="en-US" sz="1200" b="1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182DEA8-6B8F-EF4A-9707-98055E22684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484" t="20705" r="21485" b="24414"/>
          <a:stretch/>
        </p:blipFill>
        <p:spPr>
          <a:xfrm>
            <a:off x="6514647" y="6305808"/>
            <a:ext cx="4143830" cy="2658395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9D56A305-9537-5147-A435-FB4F93699E65}"/>
              </a:ext>
            </a:extLst>
          </p:cNvPr>
          <p:cNvSpPr/>
          <p:nvPr/>
        </p:nvSpPr>
        <p:spPr>
          <a:xfrm>
            <a:off x="6739498" y="6743549"/>
            <a:ext cx="1718702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904D596-FF00-A749-AEB0-2331727FCC74}"/>
              </a:ext>
            </a:extLst>
          </p:cNvPr>
          <p:cNvSpPr/>
          <p:nvPr/>
        </p:nvSpPr>
        <p:spPr>
          <a:xfrm>
            <a:off x="7214088" y="6361298"/>
            <a:ext cx="6864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vinculin</a:t>
            </a:r>
            <a:endParaRPr lang="en-US" sz="1200" b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E5C882EC-65C2-254D-8725-569F27002ED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1224" t="20705" r="21094" b="25305"/>
          <a:stretch/>
        </p:blipFill>
        <p:spPr>
          <a:xfrm>
            <a:off x="1335362" y="6361299"/>
            <a:ext cx="4143829" cy="2585718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12E19FBA-2BC9-6F47-BA5E-3613D7F62CC6}"/>
              </a:ext>
            </a:extLst>
          </p:cNvPr>
          <p:cNvSpPr/>
          <p:nvPr/>
        </p:nvSpPr>
        <p:spPr>
          <a:xfrm>
            <a:off x="1510506" y="7686269"/>
            <a:ext cx="1803360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064C887-EA6F-1948-BF6E-3D8060499F3B}"/>
              </a:ext>
            </a:extLst>
          </p:cNvPr>
          <p:cNvSpPr/>
          <p:nvPr/>
        </p:nvSpPr>
        <p:spPr>
          <a:xfrm>
            <a:off x="2048973" y="8189173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WDR5</a:t>
            </a:r>
            <a:endParaRPr lang="en-US" sz="12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93DDAC-1AEF-C045-B3D9-F36C3C16CD0C}"/>
              </a:ext>
            </a:extLst>
          </p:cNvPr>
          <p:cNvSpPr txBox="1"/>
          <p:nvPr/>
        </p:nvSpPr>
        <p:spPr>
          <a:xfrm>
            <a:off x="6119293" y="6665506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1D79644-4B19-9346-86E0-260D1208CD8E}"/>
              </a:ext>
            </a:extLst>
          </p:cNvPr>
          <p:cNvSpPr txBox="1"/>
          <p:nvPr/>
        </p:nvSpPr>
        <p:spPr>
          <a:xfrm>
            <a:off x="6119293" y="6860029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A0C33E1-2976-4741-9A8E-58733D5AEF79}"/>
              </a:ext>
            </a:extLst>
          </p:cNvPr>
          <p:cNvSpPr txBox="1"/>
          <p:nvPr/>
        </p:nvSpPr>
        <p:spPr>
          <a:xfrm>
            <a:off x="6197839" y="698983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40490EB-94AC-5F48-B197-FB35CE5C9F74}"/>
              </a:ext>
            </a:extLst>
          </p:cNvPr>
          <p:cNvSpPr txBox="1"/>
          <p:nvPr/>
        </p:nvSpPr>
        <p:spPr>
          <a:xfrm>
            <a:off x="6119293" y="6542661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633C397-1E1A-8644-8CEF-A2B3A51DA4A9}"/>
              </a:ext>
            </a:extLst>
          </p:cNvPr>
          <p:cNvSpPr txBox="1"/>
          <p:nvPr/>
        </p:nvSpPr>
        <p:spPr>
          <a:xfrm>
            <a:off x="6197839" y="739784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301C9F0-F384-F544-85DA-BC3C8B287B66}"/>
              </a:ext>
            </a:extLst>
          </p:cNvPr>
          <p:cNvSpPr txBox="1"/>
          <p:nvPr/>
        </p:nvSpPr>
        <p:spPr>
          <a:xfrm>
            <a:off x="6197839" y="762638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5F5B11-2C08-9A4D-AFFA-CE78F9579ECB}"/>
              </a:ext>
            </a:extLst>
          </p:cNvPr>
          <p:cNvSpPr txBox="1"/>
          <p:nvPr/>
        </p:nvSpPr>
        <p:spPr>
          <a:xfrm>
            <a:off x="6219271" y="813418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A4FAC28-48C1-B64D-95E0-1E425FA0BE87}"/>
              </a:ext>
            </a:extLst>
          </p:cNvPr>
          <p:cNvSpPr txBox="1"/>
          <p:nvPr/>
        </p:nvSpPr>
        <p:spPr>
          <a:xfrm>
            <a:off x="6219271" y="841769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7DE74C4-9A25-2A49-A538-BADD02DB1F46}"/>
              </a:ext>
            </a:extLst>
          </p:cNvPr>
          <p:cNvSpPr txBox="1"/>
          <p:nvPr/>
        </p:nvSpPr>
        <p:spPr>
          <a:xfrm>
            <a:off x="954465" y="6720163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769EE0-2D4F-5F43-ACCE-291541362CB3}"/>
              </a:ext>
            </a:extLst>
          </p:cNvPr>
          <p:cNvSpPr txBox="1"/>
          <p:nvPr/>
        </p:nvSpPr>
        <p:spPr>
          <a:xfrm>
            <a:off x="954465" y="6914686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EA80C8B-FA82-594F-979F-DEBD142DF37B}"/>
              </a:ext>
            </a:extLst>
          </p:cNvPr>
          <p:cNvSpPr txBox="1"/>
          <p:nvPr/>
        </p:nvSpPr>
        <p:spPr>
          <a:xfrm>
            <a:off x="1033011" y="704449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BE82C2C-A9A2-9E48-B3B9-EB967524B332}"/>
              </a:ext>
            </a:extLst>
          </p:cNvPr>
          <p:cNvSpPr txBox="1"/>
          <p:nvPr/>
        </p:nvSpPr>
        <p:spPr>
          <a:xfrm>
            <a:off x="954465" y="6597318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58934EA-AB64-2C48-BBC6-8170F1A7BCC7}"/>
              </a:ext>
            </a:extLst>
          </p:cNvPr>
          <p:cNvSpPr txBox="1"/>
          <p:nvPr/>
        </p:nvSpPr>
        <p:spPr>
          <a:xfrm>
            <a:off x="1004435" y="743821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1AAC9CB-CAE3-784B-BA5D-D2B25F68D58D}"/>
              </a:ext>
            </a:extLst>
          </p:cNvPr>
          <p:cNvSpPr txBox="1"/>
          <p:nvPr/>
        </p:nvSpPr>
        <p:spPr>
          <a:xfrm>
            <a:off x="1004435" y="766675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1DAAB99-27C7-CE46-B3DD-8B3FA6182537}"/>
              </a:ext>
            </a:extLst>
          </p:cNvPr>
          <p:cNvSpPr txBox="1"/>
          <p:nvPr/>
        </p:nvSpPr>
        <p:spPr>
          <a:xfrm>
            <a:off x="1025867" y="817455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A509094-DC2C-6847-AAFA-E153E5FF3132}"/>
              </a:ext>
            </a:extLst>
          </p:cNvPr>
          <p:cNvSpPr txBox="1"/>
          <p:nvPr/>
        </p:nvSpPr>
        <p:spPr>
          <a:xfrm>
            <a:off x="1025867" y="845806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29B05F9-DDCB-D041-A082-960A91A28813}"/>
              </a:ext>
            </a:extLst>
          </p:cNvPr>
          <p:cNvSpPr txBox="1"/>
          <p:nvPr/>
        </p:nvSpPr>
        <p:spPr>
          <a:xfrm>
            <a:off x="978221" y="3745392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C2A71EC-5DF4-9446-9149-9F15BECA98A0}"/>
              </a:ext>
            </a:extLst>
          </p:cNvPr>
          <p:cNvSpPr txBox="1"/>
          <p:nvPr/>
        </p:nvSpPr>
        <p:spPr>
          <a:xfrm>
            <a:off x="978221" y="3939915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BD5474D-4552-674A-9F18-110EEEC0CA5F}"/>
              </a:ext>
            </a:extLst>
          </p:cNvPr>
          <p:cNvSpPr txBox="1"/>
          <p:nvPr/>
        </p:nvSpPr>
        <p:spPr>
          <a:xfrm>
            <a:off x="1056767" y="406972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804EFF9-38DE-1D4A-B394-DD195F329E5C}"/>
              </a:ext>
            </a:extLst>
          </p:cNvPr>
          <p:cNvSpPr txBox="1"/>
          <p:nvPr/>
        </p:nvSpPr>
        <p:spPr>
          <a:xfrm>
            <a:off x="978221" y="3622547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1231925-68C3-E446-B99A-CA93259177E8}"/>
              </a:ext>
            </a:extLst>
          </p:cNvPr>
          <p:cNvSpPr txBox="1"/>
          <p:nvPr/>
        </p:nvSpPr>
        <p:spPr>
          <a:xfrm>
            <a:off x="1028191" y="434914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C9DC567-C02F-FF48-A3A9-5CBD75CD9F89}"/>
              </a:ext>
            </a:extLst>
          </p:cNvPr>
          <p:cNvSpPr txBox="1"/>
          <p:nvPr/>
        </p:nvSpPr>
        <p:spPr>
          <a:xfrm>
            <a:off x="1028191" y="457767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C177DD9-73F1-9046-9459-40F32AB47D49}"/>
              </a:ext>
            </a:extLst>
          </p:cNvPr>
          <p:cNvSpPr txBox="1"/>
          <p:nvPr/>
        </p:nvSpPr>
        <p:spPr>
          <a:xfrm>
            <a:off x="1049623" y="498546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BFC6146-5E86-114B-9217-2FA1BCB28AAE}"/>
              </a:ext>
            </a:extLst>
          </p:cNvPr>
          <p:cNvSpPr txBox="1"/>
          <p:nvPr/>
        </p:nvSpPr>
        <p:spPr>
          <a:xfrm>
            <a:off x="1049623" y="526897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00AB2EA-6E6D-1D45-B41F-D0D366F76651}"/>
              </a:ext>
            </a:extLst>
          </p:cNvPr>
          <p:cNvSpPr txBox="1"/>
          <p:nvPr/>
        </p:nvSpPr>
        <p:spPr>
          <a:xfrm>
            <a:off x="6143900" y="3757248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98CDE63-C87E-054E-A8A6-31E838796D3A}"/>
              </a:ext>
            </a:extLst>
          </p:cNvPr>
          <p:cNvSpPr txBox="1"/>
          <p:nvPr/>
        </p:nvSpPr>
        <p:spPr>
          <a:xfrm>
            <a:off x="6143900" y="3951771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BBCF0CF-E78D-444E-99DC-61D4EDE5605A}"/>
              </a:ext>
            </a:extLst>
          </p:cNvPr>
          <p:cNvSpPr txBox="1"/>
          <p:nvPr/>
        </p:nvSpPr>
        <p:spPr>
          <a:xfrm>
            <a:off x="6222446" y="408157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D90C986-B00C-D74C-87A8-04F54463ACCD}"/>
              </a:ext>
            </a:extLst>
          </p:cNvPr>
          <p:cNvSpPr txBox="1"/>
          <p:nvPr/>
        </p:nvSpPr>
        <p:spPr>
          <a:xfrm>
            <a:off x="6143900" y="3634403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DB86E76-5525-3849-A7CA-912FC4083A2B}"/>
              </a:ext>
            </a:extLst>
          </p:cNvPr>
          <p:cNvSpPr txBox="1"/>
          <p:nvPr/>
        </p:nvSpPr>
        <p:spPr>
          <a:xfrm>
            <a:off x="6193870" y="436099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83AF5EF-4404-FB44-9B07-872AFFA73804}"/>
              </a:ext>
            </a:extLst>
          </p:cNvPr>
          <p:cNvSpPr txBox="1"/>
          <p:nvPr/>
        </p:nvSpPr>
        <p:spPr>
          <a:xfrm>
            <a:off x="6193870" y="458953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6B5DC92-E138-714A-BBF5-06CA5D644539}"/>
              </a:ext>
            </a:extLst>
          </p:cNvPr>
          <p:cNvSpPr txBox="1"/>
          <p:nvPr/>
        </p:nvSpPr>
        <p:spPr>
          <a:xfrm>
            <a:off x="6215302" y="502589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E2EC2ED-1FFB-5E4A-A456-4DC2BA117134}"/>
              </a:ext>
            </a:extLst>
          </p:cNvPr>
          <p:cNvSpPr txBox="1"/>
          <p:nvPr/>
        </p:nvSpPr>
        <p:spPr>
          <a:xfrm>
            <a:off x="6215302" y="530940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BCE5019-FC6A-714A-B1C7-C58875735519}"/>
              </a:ext>
            </a:extLst>
          </p:cNvPr>
          <p:cNvSpPr txBox="1"/>
          <p:nvPr/>
        </p:nvSpPr>
        <p:spPr>
          <a:xfrm>
            <a:off x="943409" y="106281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0B950C3-66FA-EE43-BA8C-9E19FB2FBF63}"/>
              </a:ext>
            </a:extLst>
          </p:cNvPr>
          <p:cNvSpPr txBox="1"/>
          <p:nvPr/>
        </p:nvSpPr>
        <p:spPr>
          <a:xfrm>
            <a:off x="943409" y="1257337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42AB2A8-B92A-9842-979A-0515D25649E0}"/>
              </a:ext>
            </a:extLst>
          </p:cNvPr>
          <p:cNvSpPr txBox="1"/>
          <p:nvPr/>
        </p:nvSpPr>
        <p:spPr>
          <a:xfrm>
            <a:off x="1021955" y="138714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04A11A5-71FB-644B-92B6-1EE4A9DB5078}"/>
              </a:ext>
            </a:extLst>
          </p:cNvPr>
          <p:cNvSpPr txBox="1"/>
          <p:nvPr/>
        </p:nvSpPr>
        <p:spPr>
          <a:xfrm>
            <a:off x="943409" y="939969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98A97-F8FE-C442-8EC3-71DEFEF0903F}"/>
              </a:ext>
            </a:extLst>
          </p:cNvPr>
          <p:cNvSpPr txBox="1"/>
          <p:nvPr/>
        </p:nvSpPr>
        <p:spPr>
          <a:xfrm>
            <a:off x="993379" y="166656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D227576-A0DD-724A-B079-1E0C627D169C}"/>
              </a:ext>
            </a:extLst>
          </p:cNvPr>
          <p:cNvSpPr txBox="1"/>
          <p:nvPr/>
        </p:nvSpPr>
        <p:spPr>
          <a:xfrm>
            <a:off x="993379" y="189509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98E4BAD-0EA9-FB4C-B070-05CCB6CDD13C}"/>
              </a:ext>
            </a:extLst>
          </p:cNvPr>
          <p:cNvSpPr txBox="1"/>
          <p:nvPr/>
        </p:nvSpPr>
        <p:spPr>
          <a:xfrm>
            <a:off x="1014811" y="231717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E8C84C1-9023-B347-8E5B-3DA3C643E90C}"/>
              </a:ext>
            </a:extLst>
          </p:cNvPr>
          <p:cNvSpPr txBox="1"/>
          <p:nvPr/>
        </p:nvSpPr>
        <p:spPr>
          <a:xfrm>
            <a:off x="1014811" y="260068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8C3CE94-4C41-4C40-B07F-7666F49C5B83}"/>
              </a:ext>
            </a:extLst>
          </p:cNvPr>
          <p:cNvSpPr txBox="1"/>
          <p:nvPr/>
        </p:nvSpPr>
        <p:spPr>
          <a:xfrm>
            <a:off x="6161277" y="1163185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2DED6DC-28C8-DA4C-8F8C-B8AA38B2F773}"/>
              </a:ext>
            </a:extLst>
          </p:cNvPr>
          <p:cNvSpPr txBox="1"/>
          <p:nvPr/>
        </p:nvSpPr>
        <p:spPr>
          <a:xfrm>
            <a:off x="6161277" y="1329132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24D0C2F-9CFD-5741-AA6B-7EFB72D42C2B}"/>
              </a:ext>
            </a:extLst>
          </p:cNvPr>
          <p:cNvSpPr txBox="1"/>
          <p:nvPr/>
        </p:nvSpPr>
        <p:spPr>
          <a:xfrm>
            <a:off x="6239823" y="143036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E76E821-D8C7-8843-8D45-7A35A034D6C2}"/>
              </a:ext>
            </a:extLst>
          </p:cNvPr>
          <p:cNvSpPr txBox="1"/>
          <p:nvPr/>
        </p:nvSpPr>
        <p:spPr>
          <a:xfrm>
            <a:off x="6161277" y="1040340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2BD746B-CCA9-7B44-8139-2F36AAA3DA03}"/>
              </a:ext>
            </a:extLst>
          </p:cNvPr>
          <p:cNvSpPr txBox="1"/>
          <p:nvPr/>
        </p:nvSpPr>
        <p:spPr>
          <a:xfrm>
            <a:off x="6211247" y="169549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391AAE3-1C75-5849-B0F1-B9F3A7AFEAD8}"/>
              </a:ext>
            </a:extLst>
          </p:cNvPr>
          <p:cNvSpPr txBox="1"/>
          <p:nvPr/>
        </p:nvSpPr>
        <p:spPr>
          <a:xfrm>
            <a:off x="6211247" y="192402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27CB9A1-81CB-D944-8383-6E30B3B3F8B9}"/>
              </a:ext>
            </a:extLst>
          </p:cNvPr>
          <p:cNvSpPr txBox="1"/>
          <p:nvPr/>
        </p:nvSpPr>
        <p:spPr>
          <a:xfrm>
            <a:off x="6232679" y="241754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6B82065-F96F-9C4E-9FC6-DB87A3501AB1}"/>
              </a:ext>
            </a:extLst>
          </p:cNvPr>
          <p:cNvSpPr txBox="1"/>
          <p:nvPr/>
        </p:nvSpPr>
        <p:spPr>
          <a:xfrm>
            <a:off x="6232679" y="270105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BFE86C7-1680-D342-ACE7-068CF5774DE4}"/>
              </a:ext>
            </a:extLst>
          </p:cNvPr>
          <p:cNvCxnSpPr>
            <a:cxnSpLocks/>
          </p:cNvCxnSpPr>
          <p:nvPr/>
        </p:nvCxnSpPr>
        <p:spPr>
          <a:xfrm flipV="1">
            <a:off x="1335362" y="5066228"/>
            <a:ext cx="2159262" cy="1280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B102F1C5-4513-114B-98C1-11E4F2732A03}"/>
              </a:ext>
            </a:extLst>
          </p:cNvPr>
          <p:cNvCxnSpPr>
            <a:cxnSpLocks/>
          </p:cNvCxnSpPr>
          <p:nvPr/>
        </p:nvCxnSpPr>
        <p:spPr>
          <a:xfrm flipV="1">
            <a:off x="1262852" y="2314954"/>
            <a:ext cx="2159262" cy="1280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1745AD3B-C95F-554C-B2F2-FCD50F5F4205}"/>
              </a:ext>
            </a:extLst>
          </p:cNvPr>
          <p:cNvCxnSpPr>
            <a:cxnSpLocks/>
          </p:cNvCxnSpPr>
          <p:nvPr/>
        </p:nvCxnSpPr>
        <p:spPr>
          <a:xfrm flipV="1">
            <a:off x="8542858" y="2402513"/>
            <a:ext cx="2159262" cy="1280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991D288-92FB-7346-94A0-8D00C9DD122F}"/>
              </a:ext>
            </a:extLst>
          </p:cNvPr>
          <p:cNvCxnSpPr>
            <a:cxnSpLocks/>
          </p:cNvCxnSpPr>
          <p:nvPr/>
        </p:nvCxnSpPr>
        <p:spPr>
          <a:xfrm flipV="1">
            <a:off x="8542858" y="5098933"/>
            <a:ext cx="2159262" cy="1280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B8DD7A1D-EA75-1749-9C3C-6D9226F125ED}"/>
              </a:ext>
            </a:extLst>
          </p:cNvPr>
          <p:cNvCxnSpPr>
            <a:cxnSpLocks/>
          </p:cNvCxnSpPr>
          <p:nvPr/>
        </p:nvCxnSpPr>
        <p:spPr>
          <a:xfrm flipV="1">
            <a:off x="6490794" y="7341992"/>
            <a:ext cx="2159262" cy="1280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7A4C7850-16A2-9340-8630-2EDBE3A1DFD3}"/>
              </a:ext>
            </a:extLst>
          </p:cNvPr>
          <p:cNvCxnSpPr>
            <a:cxnSpLocks/>
          </p:cNvCxnSpPr>
          <p:nvPr/>
        </p:nvCxnSpPr>
        <p:spPr>
          <a:xfrm flipV="1">
            <a:off x="1276675" y="7435024"/>
            <a:ext cx="2159262" cy="1280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185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1677</TotalTime>
  <Words>64</Words>
  <Application>Microsoft Office PowerPoint</Application>
  <PresentationFormat>Custom</PresentationFormat>
  <Paragraphs>56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Jocelyn Chen</dc:creator>
  <cp:lastModifiedBy>Yan, Qin</cp:lastModifiedBy>
  <cp:revision>62</cp:revision>
  <dcterms:created xsi:type="dcterms:W3CDTF">2022-03-15T20:13:12Z</dcterms:created>
  <dcterms:modified xsi:type="dcterms:W3CDTF">2022-03-29T02:31:55Z</dcterms:modified>
</cp:coreProperties>
</file>